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81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15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46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3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00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9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51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823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28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14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57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25122-6A51-4398-9711-D2E897269626}" type="datetimeFigureOut">
              <a:rPr lang="de-DE" smtClean="0"/>
              <a:t>01.07.2019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299E-5054-4E69-8CF3-2D3A23C6F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92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Testpowerpoint für </a:t>
            </a:r>
            <a:r>
              <a:rPr lang="de-DE" dirty="0" err="1" smtClean="0"/>
              <a:t>Manualsfolien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Herunterladen möglich?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18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Testpowerpoint für Manualsfolien</vt:lpstr>
    </vt:vector>
  </TitlesOfParts>
  <Company>Freie Universitaet Berlin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Testpowerpoint für Manualsfolien</dc:title>
  <dc:creator>Schumacher, Tabea</dc:creator>
  <cp:lastModifiedBy>Schumacher, Tabea</cp:lastModifiedBy>
  <cp:revision>1</cp:revision>
  <dcterms:created xsi:type="dcterms:W3CDTF">2019-07-01T10:23:48Z</dcterms:created>
  <dcterms:modified xsi:type="dcterms:W3CDTF">2019-07-01T10:26:02Z</dcterms:modified>
</cp:coreProperties>
</file>