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81800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6666FF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53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BA1959B-0CBE-4D74-8C21-EF6A6EEC6A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7687EC-9F7E-4D18-8BCF-E0602ED6251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EBCCBF7-1D5D-4B55-816C-85073DEE6DC1}" type="datetimeFigureOut">
              <a:rPr lang="de-DE"/>
              <a:pPr>
                <a:defRPr/>
              </a:pPr>
              <a:t>06.12.2023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691162E6-06BB-4118-8047-F431AD5437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6ABFC1C8-22AE-4B8F-A006-E3958301B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D7F1CE-6A21-4AF6-BD48-48FDD4E835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65A392-EE5E-4809-9ECE-22A5ED7368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851BD1-208C-4EDE-AF03-56F2DFDF200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992F5C-7311-45BC-A4C6-716864980F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AC208F-8405-454D-9134-803EFA762C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6D6FA-9580-49DA-8204-6252BFC08D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65EBE-F485-4F63-B4DA-C40B57CDFC6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604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581AF0-BB09-47F9-B357-89E9A604CA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F41679-EACF-48A6-8F2B-6B36BD8B2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EB6D15-20C0-4210-ADA8-25BC50A5B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E0F7F-46AB-4ADF-90E7-866667981FA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824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60A6E0-F45C-4EC7-AD22-414DF469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B7906D-F816-4D75-99F4-42672A6FC8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E80C71-0E97-4D80-A047-52C863531E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81B2D-7FBF-468E-8E0F-D0BE4DD3530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762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AC3976-79B4-4DB5-9871-4FBD227F85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8ACECE-6F10-45F1-AE57-3D488E8872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6115F0-8BCE-40FF-912D-E4EBA5EABA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6E079-E1CE-4C9D-A728-BCDC29ABC2D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800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AE516A-82C9-46DB-BFAE-71EDD34B52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671792-642E-4863-856B-BD6DD7A186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70F7F6-2E41-4694-AC96-8B9409FC2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A8BBF-5D9E-4F42-9EBA-C295F66936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885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50AF04-FE6B-4A18-B94F-8838413A6F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835F6B-A87C-4283-A095-413DEE8B1D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667877-64D4-480D-8D55-7F58EB463C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379D4-E617-4663-877E-80BAB2257F2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332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5C0D8F-AAF9-4C51-A6BB-0C4F115F7E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9A61545-9356-4E42-883F-9986E05C11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B89B43-A5CD-472C-BE2C-6097FB3481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1FD7A-4203-4A05-9A5A-20E92769AA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608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D2C7563-71EB-46C4-858E-292E4DE5E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FD202E-50F0-4C94-92FD-68464DDAED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BA942D-9200-4B5C-9D73-116B9F04AD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8BE51-38F8-4352-A513-2151FD00C00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5383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CF4E4F4-5142-47F9-904A-D9EFABD8F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C20EEA-B07F-43F9-9E68-F575B7289F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5B2F0B-67B4-4A8F-BF78-79C4A2458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EA1FB-8D23-41FA-B53A-B3C74ED2ABA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272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A82A46-8516-45C5-8C26-ADF59C9D2A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0C16DE-DE50-40F8-B343-6384ABF858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06CC6B-9BF3-4F41-A4D6-A1320834AC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02D68-4435-4564-80CC-D50DEC41A59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4373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718C22-9B1A-4EF1-909C-9681629A8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39EFDB-1AF4-4E09-B888-63B686B802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1BEDD6-9ABD-4681-8F05-7F55F276B2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FEECA-6F5B-41DC-B524-7CAD85E2A5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12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6B7808-2DF6-4444-9FC7-165A071F4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559F07-3BE4-4556-8B63-D4F7036CA6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1A83A2-9B5E-47FA-81CD-12B068CA1E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9C52A15-726D-4C85-98EB-E4BE34E216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C165E7-83F3-4A77-90EF-EEC3BBBC66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A65C46A-E7E0-4E48-BFC0-70749A2D235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Logo_RGB_300dpi">
            <a:extLst>
              <a:ext uri="{FF2B5EF4-FFF2-40B4-BE49-F238E27FC236}">
                <a16:creationId xmlns:a16="http://schemas.microsoft.com/office/drawing/2014/main" id="{4C397D3D-DD00-4F17-8002-46D066889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42875"/>
            <a:ext cx="2490787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7">
            <a:extLst>
              <a:ext uri="{FF2B5EF4-FFF2-40B4-BE49-F238E27FC236}">
                <a16:creationId xmlns:a16="http://schemas.microsoft.com/office/drawing/2014/main" id="{4F9CFE9B-E3CB-4B48-B255-AF646B5BB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718" y="2000594"/>
            <a:ext cx="4429234" cy="510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700" b="1" dirty="0">
                <a:solidFill>
                  <a:srgbClr val="004586"/>
                </a:solidFill>
              </a:rPr>
              <a:t>Warum?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700" dirty="0"/>
              <a:t>Gebt euren Dozierenden Rückmeldung darüber, wie euch die Lehreveranstaltung gefallen hat und was ihr gelernt habt. Nur so kann die Lehre verbessert werden!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7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700" b="1" dirty="0">
                <a:solidFill>
                  <a:srgbClr val="004586"/>
                </a:solidFill>
              </a:rPr>
              <a:t>Wer kann teilnehmen?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700" dirty="0"/>
              <a:t>Alle Studierenden, die an Lehrveranstaltungen des Fachbereichs Erziehungswissenschaft und Psychologie teilnehmen.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dirty="0"/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de-DE" altLang="de-DE" sz="2400" dirty="0">
              <a:solidFill>
                <a:srgbClr val="92D050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de-DE" altLang="de-DE" sz="2400" dirty="0">
              <a:solidFill>
                <a:srgbClr val="92D050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de-DE" altLang="de-DE" sz="2400" dirty="0">
              <a:solidFill>
                <a:srgbClr val="92D050"/>
              </a:solidFill>
              <a:latin typeface="Arial Narrow" panose="020B0606020202030204" pitchFamily="34" charset="0"/>
            </a:endParaRPr>
          </a:p>
        </p:txBody>
      </p:sp>
      <p:sp>
        <p:nvSpPr>
          <p:cNvPr id="3077" name="Textfeld 5">
            <a:extLst>
              <a:ext uri="{FF2B5EF4-FFF2-40B4-BE49-F238E27FC236}">
                <a16:creationId xmlns:a16="http://schemas.microsoft.com/office/drawing/2014/main" id="{7BEF640D-1D50-4261-A5FF-C7936D114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198" y="1995655"/>
            <a:ext cx="3838069" cy="337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33363" algn="l"/>
                <a:tab pos="468313" algn="l"/>
                <a:tab pos="703263" algn="l"/>
                <a:tab pos="938213" algn="l"/>
                <a:tab pos="1173163" algn="l"/>
                <a:tab pos="1408113" algn="l"/>
                <a:tab pos="1643063" algn="l"/>
                <a:tab pos="1878013" algn="l"/>
                <a:tab pos="2112963" algn="l"/>
                <a:tab pos="2347913" algn="l"/>
                <a:tab pos="2582863" algn="l"/>
                <a:tab pos="2817813" algn="l"/>
                <a:tab pos="3052763" algn="l"/>
                <a:tab pos="3287713" algn="l"/>
                <a:tab pos="3522663" algn="l"/>
                <a:tab pos="3757613" algn="l"/>
                <a:tab pos="3992563" algn="l"/>
                <a:tab pos="4227513" algn="l"/>
                <a:tab pos="4462463" algn="l"/>
                <a:tab pos="4697413" algn="l"/>
                <a:tab pos="4932363" algn="l"/>
                <a:tab pos="5167313" algn="l"/>
                <a:tab pos="5402263" algn="l"/>
                <a:tab pos="56372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700" b="1" dirty="0">
                <a:solidFill>
                  <a:srgbClr val="004586"/>
                </a:solidFill>
              </a:rPr>
              <a:t>Wie kann man teilnehmen?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700" dirty="0"/>
              <a:t>Smartphones raus, QR-Codes scannen und los!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/>
              <a:t>			</a:t>
            </a:r>
            <a:endParaRPr lang="de-DE" altLang="de-DE" sz="1200" i="1" dirty="0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DDE755C4-2E35-4335-AFCD-5FB0DFCC2C45}"/>
              </a:ext>
            </a:extLst>
          </p:cNvPr>
          <p:cNvGrpSpPr/>
          <p:nvPr/>
        </p:nvGrpSpPr>
        <p:grpSpPr>
          <a:xfrm>
            <a:off x="624568" y="267206"/>
            <a:ext cx="5351462" cy="1900533"/>
            <a:chOff x="731838" y="320074"/>
            <a:chExt cx="5351462" cy="1900533"/>
          </a:xfrm>
        </p:grpSpPr>
        <p:sp>
          <p:nvSpPr>
            <p:cNvPr id="3076" name="Rechteck 13">
              <a:extLst>
                <a:ext uri="{FF2B5EF4-FFF2-40B4-BE49-F238E27FC236}">
                  <a16:creationId xmlns:a16="http://schemas.microsoft.com/office/drawing/2014/main" id="{3C8A500E-100B-4BFD-956E-8CDF3D401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838" y="320074"/>
              <a:ext cx="5351462" cy="1497013"/>
            </a:xfrm>
            <a:prstGeom prst="rect">
              <a:avLst/>
            </a:prstGeom>
            <a:noFill/>
            <a:ln w="25400" algn="ctr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9672" tIns="14836" rIns="29672" bIns="14836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800">
                <a:solidFill>
                  <a:srgbClr val="92D050"/>
                </a:solidFill>
              </a:endParaRPr>
            </a:p>
          </p:txBody>
        </p:sp>
        <p:sp>
          <p:nvSpPr>
            <p:cNvPr id="3078" name="Textfeld 6">
              <a:extLst>
                <a:ext uri="{FF2B5EF4-FFF2-40B4-BE49-F238E27FC236}">
                  <a16:creationId xmlns:a16="http://schemas.microsoft.com/office/drawing/2014/main" id="{A84CA499-A9C7-416A-977E-D2BB823E77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0692" y="466281"/>
              <a:ext cx="4786313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33363" algn="l"/>
                  <a:tab pos="468313" algn="l"/>
                  <a:tab pos="703263" algn="l"/>
                  <a:tab pos="938213" algn="l"/>
                  <a:tab pos="1173163" algn="l"/>
                  <a:tab pos="1408113" algn="l"/>
                  <a:tab pos="1643063" algn="l"/>
                  <a:tab pos="1878013" algn="l"/>
                  <a:tab pos="2112963" algn="l"/>
                  <a:tab pos="2347913" algn="l"/>
                  <a:tab pos="2582863" algn="l"/>
                  <a:tab pos="2817813" algn="l"/>
                  <a:tab pos="3052763" algn="l"/>
                  <a:tab pos="3287713" algn="l"/>
                  <a:tab pos="3522663" algn="l"/>
                  <a:tab pos="3757613" algn="l"/>
                  <a:tab pos="3992563" algn="l"/>
                  <a:tab pos="4227513" algn="l"/>
                  <a:tab pos="4462463" algn="l"/>
                  <a:tab pos="4697413" algn="l"/>
                  <a:tab pos="4932363" algn="l"/>
                  <a:tab pos="5167313" algn="l"/>
                  <a:tab pos="5402263" algn="l"/>
                  <a:tab pos="5637213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800" b="1" u="sng" dirty="0"/>
                <a:t>Online - Lehrevaluation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de-DE" altLang="de-DE" sz="1800" b="1" u="sng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800" dirty="0"/>
                <a:t>Am Fachbereich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800" dirty="0"/>
                <a:t>Erziehungswissenschaft und Psychologie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de-DE" altLang="de-DE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800" dirty="0"/>
            </a:p>
          </p:txBody>
        </p:sp>
      </p:grpSp>
      <p:pic>
        <p:nvPicPr>
          <p:cNvPr id="3079" name="Grafik 6" descr="Logo final.png">
            <a:extLst>
              <a:ext uri="{FF2B5EF4-FFF2-40B4-BE49-F238E27FC236}">
                <a16:creationId xmlns:a16="http://schemas.microsoft.com/office/drawing/2014/main" id="{2F945342-A61B-4DC5-8080-75BABFD451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18" y="5190788"/>
            <a:ext cx="1645902" cy="142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B398D350-0329-4940-A713-BA26839CC570}"/>
              </a:ext>
            </a:extLst>
          </p:cNvPr>
          <p:cNvSpPr/>
          <p:nvPr/>
        </p:nvSpPr>
        <p:spPr>
          <a:xfrm>
            <a:off x="2388211" y="6030720"/>
            <a:ext cx="3838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de-DE" altLang="de-DE" b="1" dirty="0">
                <a:solidFill>
                  <a:srgbClr val="004586"/>
                </a:solidFill>
              </a:rPr>
              <a:t>Noch Fragen? </a:t>
            </a:r>
          </a:p>
          <a:p>
            <a:pPr eaLnBrk="1" hangingPunct="1"/>
            <a:r>
              <a:rPr lang="de-DE" altLang="de-DE" sz="1700" dirty="0"/>
              <a:t>lehrevaluation@ewi-psy.fu-berlin.de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B6E5869-9355-4596-907E-4EECD1519E7F}"/>
              </a:ext>
            </a:extLst>
          </p:cNvPr>
          <p:cNvSpPr/>
          <p:nvPr/>
        </p:nvSpPr>
        <p:spPr>
          <a:xfrm>
            <a:off x="5064912" y="2998047"/>
            <a:ext cx="3743435" cy="31089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dirty="0"/>
              <a:t>Hier ist Platz</a:t>
            </a:r>
          </a:p>
          <a:p>
            <a:pPr algn="ctr">
              <a:lnSpc>
                <a:spcPct val="150000"/>
              </a:lnSpc>
            </a:pPr>
            <a:r>
              <a:rPr lang="de-DE" dirty="0"/>
              <a:t> für den </a:t>
            </a:r>
            <a:r>
              <a:rPr lang="de-DE" b="1" dirty="0"/>
              <a:t>QR-Code</a:t>
            </a:r>
          </a:p>
          <a:p>
            <a:pPr algn="ctr">
              <a:lnSpc>
                <a:spcPct val="150000"/>
              </a:lnSpc>
            </a:pPr>
            <a:r>
              <a:rPr lang="de-DE" dirty="0"/>
              <a:t> zur Evaluation</a:t>
            </a:r>
          </a:p>
          <a:p>
            <a:pPr algn="ctr">
              <a:lnSpc>
                <a:spcPct val="150000"/>
              </a:lnSpc>
            </a:pPr>
            <a:r>
              <a:rPr lang="de-DE" dirty="0"/>
              <a:t> Ihrer Lehrveranstaltung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Bildschirmpräsentation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Standarddesign</vt:lpstr>
      <vt:lpstr>PowerPoint-Präsentation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</dc:creator>
  <cp:lastModifiedBy>Sauer, Monic</cp:lastModifiedBy>
  <cp:revision>70</cp:revision>
  <dcterms:created xsi:type="dcterms:W3CDTF">2008-01-04T11:21:02Z</dcterms:created>
  <dcterms:modified xsi:type="dcterms:W3CDTF">2023-12-06T19:06:07Z</dcterms:modified>
</cp:coreProperties>
</file>