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9" r:id="rId13"/>
    <p:sldId id="261" r:id="rId14"/>
    <p:sldId id="262" r:id="rId15"/>
    <p:sldId id="263" r:id="rId16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B22F32-CC8D-4BAB-9A99-10AA048914DB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8C11E3E1-A9AC-43FA-978B-13A0C9815568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25DA457-6ED6-433A-9C38-9681D881650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69058AB-68B7-4B19-A6E1-E244A7E0BEA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955764D-5872-482D-BBD6-AD6215DFAAD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6E2ABC-61C8-44DC-ACEB-B9C277D9F4BE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27B5111-73A7-4FA5-9FA8-62E9E9BF92D8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072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5840" y="1825560"/>
            <a:ext cx="513072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3D75965-9700-4DD8-859A-61591F91CD6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4B96B46-5A81-4AA7-895B-E991C559632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CDCA0695-05E2-41D4-A7C4-D2A3645AD545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BA1D6A2-1C40-45E5-ADD9-46D8E6C6E60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DF92501-58C2-4D5C-B343-ADE4B2A1D826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0010C27-A144-4B39-9CF3-3F6DB9E14BCF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0C8B9B-AF88-4C8E-8BE0-4233271C701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5C7E49E-C034-4B02-88C6-655DDE877847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A9E88B-D3E1-450C-83BF-AFC4E5E18E4D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033CDD-2E27-40CA-893E-CE43FADC28D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265D56E-039F-4FA1-B921-88A2787518B3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36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0360" cy="434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A325E1-2FCA-49F2-A334-B7C129506BD9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99EECB8-F588-438C-889D-FA399D8BCD36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26C7A5B-015F-4B53-AEC5-ED621BDCBB2B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B15517A-A679-416D-B29D-68D529BB2FAA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.fu-berlin.de/math/groups/ag-gruma/faq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Propädeutikum 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2200" cy="165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WiSe 25/26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Mathematik in der (Grund-)Schule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Grafik 4" descr="Ein Bild, das Text, Screenshot, Design, Reihe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5040720" y="1880280"/>
            <a:ext cx="6767640" cy="439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Grafik 6" descr="Ein Bild, das Text, Schrift, Screenshot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611640" y="1562400"/>
            <a:ext cx="3493800" cy="202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Grafik 8" descr="Ein Bild, das Text, Screenshot, Schrift, weiß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481320" y="3981240"/>
            <a:ext cx="3754440" cy="2621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Lernziele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/>
          <p:nvPr/>
        </p:nvSpPr>
        <p:spPr>
          <a:xfrm>
            <a:off x="1143000" y="1486080"/>
            <a:ext cx="10892520" cy="469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Das Propädeutikum soll den fachlichen und methodischen Einstieg in die Mathematikausbildung im Grundschullehramt erleichtern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fachliche Ziele: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studienrelevante schulmathematische Grundlagen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mathematische Denk- und Arbeitsweisen (v.a. Begründungskompetenz)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Spaß an Mathematik 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methodische Ziele: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Lernförderliche Fehler- und Feedbackkultur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Reflexionsfähigkeit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Arbeits- und Selbstorganisation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Organisatorisches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3633480"/>
            <a:ext cx="10513800" cy="2678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u="sng" strike="noStrike" spc="-1">
                <a:solidFill>
                  <a:schemeClr val="dk1"/>
                </a:solidFill>
                <a:uFillTx/>
                <a:latin typeface="Calibri"/>
              </a:rPr>
              <a:t>Zeiten:</a:t>
            </a: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 1 wöchentliche Veranstaltung bestehend aus 1h Lernwerkstatt und 1h Übung: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Donnerstag 10-12 Uhr,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Freitag 12-14 Uhr oder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Freitag 14-16 Uhr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4"/>
          <p:cNvPicPr/>
          <p:nvPr/>
        </p:nvPicPr>
        <p:blipFill>
          <a:blip r:embed="rId2"/>
          <a:stretch/>
        </p:blipFill>
        <p:spPr>
          <a:xfrm>
            <a:off x="838080" y="1457280"/>
            <a:ext cx="8997840" cy="1765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Anmeldung auf den Plattformen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371600" y="182268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u="sng" strike="noStrike" spc="-1">
                <a:solidFill>
                  <a:schemeClr val="dk1"/>
                </a:solidFill>
                <a:uFillTx/>
                <a:latin typeface="Calibri"/>
              </a:rPr>
              <a:t>Campus Management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zu Übung </a:t>
            </a:r>
            <a:r>
              <a:rPr lang="de-DE" sz="1800" b="1" strike="noStrike" spc="-1">
                <a:solidFill>
                  <a:schemeClr val="dk1"/>
                </a:solidFill>
                <a:latin typeface="Calibri"/>
              </a:rPr>
              <a:t>und</a:t>
            </a: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 Lernwerkstatt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u="sng" strike="noStrike" spc="-1">
                <a:solidFill>
                  <a:schemeClr val="dk1"/>
                </a:solidFill>
                <a:uFillTx/>
                <a:latin typeface="Calibri"/>
              </a:rPr>
              <a:t>Link zum Blackboardkurs: 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u="sng" strike="noStrike" spc="-1">
                <a:solidFill>
                  <a:schemeClr val="dk1"/>
                </a:solidFill>
                <a:uFillTx/>
                <a:latin typeface="Calibri"/>
              </a:rPr>
              <a:t>https://fu-berlin.blackboard.com/webapps/blackboard/execute/courseMain?course_id=_210560_1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Passwort: Felix_Klein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u="sng" strike="noStrike" spc="-1">
                <a:solidFill>
                  <a:schemeClr val="dk1"/>
                </a:solidFill>
                <a:uFillTx/>
                <a:latin typeface="Calibri"/>
              </a:rPr>
              <a:t>Im Whiteboard anmelden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Weitere Infos unter </a:t>
            </a:r>
            <a:r>
              <a:rPr lang="de-DE" sz="1800" b="0" u="sng" strike="noStrike" spc="-1">
                <a:solidFill>
                  <a:schemeClr val="dk1"/>
                </a:solidFill>
                <a:uFillTx/>
                <a:latin typeface="Calibri"/>
                <a:hlinkClick r:id="rId2"/>
              </a:rPr>
              <a:t>https://www.mi.fu-berlin.de/math/groups/ag-gruma/faq/</a:t>
            </a: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 (unter „Anmeldung“)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Breitbild</PresentationFormat>
  <Paragraphs>31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Propädeutikum </vt:lpstr>
      <vt:lpstr>Mathematik in der (Grund-)Schule</vt:lpstr>
      <vt:lpstr>Lernziele</vt:lpstr>
      <vt:lpstr>Organisatorisches</vt:lpstr>
      <vt:lpstr>Anmeldung auf den Plattformen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Propädeutikum</dc:title>
  <dc:subject/>
  <dc:creator>Gayer, Lara</dc:creator>
  <dc:description/>
  <cp:lastModifiedBy>Böckmann, Hanna</cp:lastModifiedBy>
  <cp:revision>40</cp:revision>
  <cp:lastPrinted>2023-10-09T09:21:36Z</cp:lastPrinted>
  <dcterms:created xsi:type="dcterms:W3CDTF">2023-10-04T12:56:57Z</dcterms:created>
  <dcterms:modified xsi:type="dcterms:W3CDTF">2025-10-06T14:36:29Z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8</vt:i4>
  </property>
</Properties>
</file>